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EBBD45-F109-47A4-A938-B84FF0737CEF}" v="414" dt="2024-09-19T12:21:37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83EBBD45-F109-47A4-A938-B84FF0737CEF}"/>
    <pc:docChg chg="undo custSel addSld modSld">
      <pc:chgData name="Fares Makki" userId="d0c14dd2-ce13-49c4-820b-c6a5e60d5a8d" providerId="ADAL" clId="{83EBBD45-F109-47A4-A938-B84FF0737CEF}" dt="2024-09-19T12:21:37.133" v="2898"/>
      <pc:docMkLst>
        <pc:docMk/>
      </pc:docMkLst>
      <pc:sldChg chg="modSp mod">
        <pc:chgData name="Fares Makki" userId="d0c14dd2-ce13-49c4-820b-c6a5e60d5a8d" providerId="ADAL" clId="{83EBBD45-F109-47A4-A938-B84FF0737CEF}" dt="2024-09-17T09:49:27.704" v="0" actId="122"/>
        <pc:sldMkLst>
          <pc:docMk/>
          <pc:sldMk cId="236416434" sldId="256"/>
        </pc:sldMkLst>
        <pc:spChg chg="mod">
          <ac:chgData name="Fares Makki" userId="d0c14dd2-ce13-49c4-820b-c6a5e60d5a8d" providerId="ADAL" clId="{83EBBD45-F109-47A4-A938-B84FF0737CEF}" dt="2024-09-17T09:49:27.704" v="0" actId="122"/>
          <ac:spMkLst>
            <pc:docMk/>
            <pc:sldMk cId="236416434" sldId="256"/>
            <ac:spMk id="3" creationId="{BA911558-87D9-F817-7A80-62BCB984D70A}"/>
          </ac:spMkLst>
        </pc:spChg>
      </pc:sldChg>
      <pc:sldChg chg="modSp mod">
        <pc:chgData name="Fares Makki" userId="d0c14dd2-ce13-49c4-820b-c6a5e60d5a8d" providerId="ADAL" clId="{83EBBD45-F109-47A4-A938-B84FF0737CEF}" dt="2024-09-17T10:23:49.291" v="156" actId="20577"/>
        <pc:sldMkLst>
          <pc:docMk/>
          <pc:sldMk cId="2245632409" sldId="257"/>
        </pc:sldMkLst>
        <pc:spChg chg="mod">
          <ac:chgData name="Fares Makki" userId="d0c14dd2-ce13-49c4-820b-c6a5e60d5a8d" providerId="ADAL" clId="{83EBBD45-F109-47A4-A938-B84FF0737CEF}" dt="2024-09-17T10:22:57.628" v="27" actId="20577"/>
          <ac:spMkLst>
            <pc:docMk/>
            <pc:sldMk cId="2245632409" sldId="257"/>
            <ac:spMk id="2" creationId="{B1135A03-5F8D-9977-0086-07F92871D636}"/>
          </ac:spMkLst>
        </pc:spChg>
        <pc:spChg chg="mod">
          <ac:chgData name="Fares Makki" userId="d0c14dd2-ce13-49c4-820b-c6a5e60d5a8d" providerId="ADAL" clId="{83EBBD45-F109-47A4-A938-B84FF0737CEF}" dt="2024-09-17T10:23:49.291" v="156" actId="20577"/>
          <ac:spMkLst>
            <pc:docMk/>
            <pc:sldMk cId="2245632409" sldId="257"/>
            <ac:spMk id="3" creationId="{E2F0DD12-5F95-6252-6F98-3BF8B3EDCCFD}"/>
          </ac:spMkLst>
        </pc:spChg>
      </pc:sldChg>
      <pc:sldChg chg="modSp new mod">
        <pc:chgData name="Fares Makki" userId="d0c14dd2-ce13-49c4-820b-c6a5e60d5a8d" providerId="ADAL" clId="{83EBBD45-F109-47A4-A938-B84FF0737CEF}" dt="2024-09-17T10:28:42.972" v="622" actId="20577"/>
        <pc:sldMkLst>
          <pc:docMk/>
          <pc:sldMk cId="1026363178" sldId="258"/>
        </pc:sldMkLst>
        <pc:spChg chg="mod">
          <ac:chgData name="Fares Makki" userId="d0c14dd2-ce13-49c4-820b-c6a5e60d5a8d" providerId="ADAL" clId="{83EBBD45-F109-47A4-A938-B84FF0737CEF}" dt="2024-09-17T10:24:48.724" v="166" actId="20577"/>
          <ac:spMkLst>
            <pc:docMk/>
            <pc:sldMk cId="1026363178" sldId="258"/>
            <ac:spMk id="2" creationId="{88A245B8-1D1B-C6A5-032D-B88EC2E6E90D}"/>
          </ac:spMkLst>
        </pc:spChg>
        <pc:spChg chg="mod">
          <ac:chgData name="Fares Makki" userId="d0c14dd2-ce13-49c4-820b-c6a5e60d5a8d" providerId="ADAL" clId="{83EBBD45-F109-47A4-A938-B84FF0737CEF}" dt="2024-09-17T10:28:42.972" v="622" actId="20577"/>
          <ac:spMkLst>
            <pc:docMk/>
            <pc:sldMk cId="1026363178" sldId="258"/>
            <ac:spMk id="3" creationId="{FA9E965A-B2D7-DF6D-565B-746EC55D1660}"/>
          </ac:spMkLst>
        </pc:spChg>
      </pc:sldChg>
      <pc:sldChg chg="addSp modSp new mod modAnim">
        <pc:chgData name="Fares Makki" userId="d0c14dd2-ce13-49c4-820b-c6a5e60d5a8d" providerId="ADAL" clId="{83EBBD45-F109-47A4-A938-B84FF0737CEF}" dt="2024-09-19T12:21:37.133" v="2898"/>
        <pc:sldMkLst>
          <pc:docMk/>
          <pc:sldMk cId="435248963" sldId="259"/>
        </pc:sldMkLst>
        <pc:spChg chg="mod">
          <ac:chgData name="Fares Makki" userId="d0c14dd2-ce13-49c4-820b-c6a5e60d5a8d" providerId="ADAL" clId="{83EBBD45-F109-47A4-A938-B84FF0737CEF}" dt="2024-09-17T10:29:40.550" v="648" actId="20577"/>
          <ac:spMkLst>
            <pc:docMk/>
            <pc:sldMk cId="435248963" sldId="259"/>
            <ac:spMk id="2" creationId="{7E012C2A-AB84-505A-1E5E-B683BB12DB7C}"/>
          </ac:spMkLst>
        </pc:spChg>
        <pc:spChg chg="mod">
          <ac:chgData name="Fares Makki" userId="d0c14dd2-ce13-49c4-820b-c6a5e60d5a8d" providerId="ADAL" clId="{83EBBD45-F109-47A4-A938-B84FF0737CEF}" dt="2024-09-19T12:21:16.617" v="2894" actId="14100"/>
          <ac:spMkLst>
            <pc:docMk/>
            <pc:sldMk cId="435248963" sldId="259"/>
            <ac:spMk id="3" creationId="{888C876A-5210-3680-337F-876037150724}"/>
          </ac:spMkLst>
        </pc:spChg>
        <pc:picChg chg="add mod">
          <ac:chgData name="Fares Makki" userId="d0c14dd2-ce13-49c4-820b-c6a5e60d5a8d" providerId="ADAL" clId="{83EBBD45-F109-47A4-A938-B84FF0737CEF}" dt="2024-09-19T12:21:31.278" v="2897" actId="1076"/>
          <ac:picMkLst>
            <pc:docMk/>
            <pc:sldMk cId="435248963" sldId="259"/>
            <ac:picMk id="4" creationId="{D8C471E5-793E-826A-A597-6B026C660392}"/>
          </ac:picMkLst>
        </pc:picChg>
      </pc:sldChg>
      <pc:sldChg chg="modSp new mod">
        <pc:chgData name="Fares Makki" userId="d0c14dd2-ce13-49c4-820b-c6a5e60d5a8d" providerId="ADAL" clId="{83EBBD45-F109-47A4-A938-B84FF0737CEF}" dt="2024-09-17T10:37:01.601" v="1345" actId="114"/>
        <pc:sldMkLst>
          <pc:docMk/>
          <pc:sldMk cId="3395223703" sldId="260"/>
        </pc:sldMkLst>
        <pc:spChg chg="mod">
          <ac:chgData name="Fares Makki" userId="d0c14dd2-ce13-49c4-820b-c6a5e60d5a8d" providerId="ADAL" clId="{83EBBD45-F109-47A4-A938-B84FF0737CEF}" dt="2024-09-17T10:35:59.405" v="1140" actId="20577"/>
          <ac:spMkLst>
            <pc:docMk/>
            <pc:sldMk cId="3395223703" sldId="260"/>
            <ac:spMk id="2" creationId="{D1EB3273-FEF8-2058-6CF6-CE34A9D6C0DB}"/>
          </ac:spMkLst>
        </pc:spChg>
        <pc:spChg chg="mod">
          <ac:chgData name="Fares Makki" userId="d0c14dd2-ce13-49c4-820b-c6a5e60d5a8d" providerId="ADAL" clId="{83EBBD45-F109-47A4-A938-B84FF0737CEF}" dt="2024-09-17T10:37:01.601" v="1345" actId="114"/>
          <ac:spMkLst>
            <pc:docMk/>
            <pc:sldMk cId="3395223703" sldId="260"/>
            <ac:spMk id="3" creationId="{13F2DE0F-FB16-02F5-31E9-BE72266778F6}"/>
          </ac:spMkLst>
        </pc:spChg>
      </pc:sldChg>
      <pc:sldChg chg="modSp new mod">
        <pc:chgData name="Fares Makki" userId="d0c14dd2-ce13-49c4-820b-c6a5e60d5a8d" providerId="ADAL" clId="{83EBBD45-F109-47A4-A938-B84FF0737CEF}" dt="2024-09-17T12:26:44.557" v="1611" actId="20577"/>
        <pc:sldMkLst>
          <pc:docMk/>
          <pc:sldMk cId="1959941459" sldId="261"/>
        </pc:sldMkLst>
        <pc:spChg chg="mod">
          <ac:chgData name="Fares Makki" userId="d0c14dd2-ce13-49c4-820b-c6a5e60d5a8d" providerId="ADAL" clId="{83EBBD45-F109-47A4-A938-B84FF0737CEF}" dt="2024-09-17T12:23:23.986" v="1370" actId="20577"/>
          <ac:spMkLst>
            <pc:docMk/>
            <pc:sldMk cId="1959941459" sldId="261"/>
            <ac:spMk id="2" creationId="{CFE5D2DE-46A0-8E67-CA5F-55FAE6EA98FE}"/>
          </ac:spMkLst>
        </pc:spChg>
        <pc:spChg chg="mod">
          <ac:chgData name="Fares Makki" userId="d0c14dd2-ce13-49c4-820b-c6a5e60d5a8d" providerId="ADAL" clId="{83EBBD45-F109-47A4-A938-B84FF0737CEF}" dt="2024-09-17T12:26:44.557" v="1611" actId="20577"/>
          <ac:spMkLst>
            <pc:docMk/>
            <pc:sldMk cId="1959941459" sldId="261"/>
            <ac:spMk id="3" creationId="{6F465A24-DEC7-5B8B-121F-32DE4A29DF93}"/>
          </ac:spMkLst>
        </pc:spChg>
      </pc:sldChg>
      <pc:sldChg chg="modSp new mod modNotesTx">
        <pc:chgData name="Fares Makki" userId="d0c14dd2-ce13-49c4-820b-c6a5e60d5a8d" providerId="ADAL" clId="{83EBBD45-F109-47A4-A938-B84FF0737CEF}" dt="2024-09-17T12:30:31.802" v="1841" actId="20577"/>
        <pc:sldMkLst>
          <pc:docMk/>
          <pc:sldMk cId="3063023885" sldId="262"/>
        </pc:sldMkLst>
        <pc:spChg chg="mod">
          <ac:chgData name="Fares Makki" userId="d0c14dd2-ce13-49c4-820b-c6a5e60d5a8d" providerId="ADAL" clId="{83EBBD45-F109-47A4-A938-B84FF0737CEF}" dt="2024-09-17T12:27:46.491" v="1620" actId="20577"/>
          <ac:spMkLst>
            <pc:docMk/>
            <pc:sldMk cId="3063023885" sldId="262"/>
            <ac:spMk id="2" creationId="{08E625FF-0B1D-E77C-0011-451120BDAB21}"/>
          </ac:spMkLst>
        </pc:spChg>
        <pc:spChg chg="mod">
          <ac:chgData name="Fares Makki" userId="d0c14dd2-ce13-49c4-820b-c6a5e60d5a8d" providerId="ADAL" clId="{83EBBD45-F109-47A4-A938-B84FF0737CEF}" dt="2024-09-17T12:28:32.855" v="1762" actId="20577"/>
          <ac:spMkLst>
            <pc:docMk/>
            <pc:sldMk cId="3063023885" sldId="262"/>
            <ac:spMk id="3" creationId="{DB006BFA-E92B-AFC4-F50D-D9F5908EF8DD}"/>
          </ac:spMkLst>
        </pc:spChg>
      </pc:sldChg>
      <pc:sldChg chg="modSp new mod">
        <pc:chgData name="Fares Makki" userId="d0c14dd2-ce13-49c4-820b-c6a5e60d5a8d" providerId="ADAL" clId="{83EBBD45-F109-47A4-A938-B84FF0737CEF}" dt="2024-09-17T12:34:39.713" v="1988" actId="20577"/>
        <pc:sldMkLst>
          <pc:docMk/>
          <pc:sldMk cId="2695205839" sldId="263"/>
        </pc:sldMkLst>
        <pc:spChg chg="mod">
          <ac:chgData name="Fares Makki" userId="d0c14dd2-ce13-49c4-820b-c6a5e60d5a8d" providerId="ADAL" clId="{83EBBD45-F109-47A4-A938-B84FF0737CEF}" dt="2024-09-17T12:33:36.904" v="1860" actId="20577"/>
          <ac:spMkLst>
            <pc:docMk/>
            <pc:sldMk cId="2695205839" sldId="263"/>
            <ac:spMk id="2" creationId="{D8657D37-84BD-CA50-62B6-94A97CF46758}"/>
          </ac:spMkLst>
        </pc:spChg>
        <pc:spChg chg="mod">
          <ac:chgData name="Fares Makki" userId="d0c14dd2-ce13-49c4-820b-c6a5e60d5a8d" providerId="ADAL" clId="{83EBBD45-F109-47A4-A938-B84FF0737CEF}" dt="2024-09-17T12:34:39.713" v="1988" actId="20577"/>
          <ac:spMkLst>
            <pc:docMk/>
            <pc:sldMk cId="2695205839" sldId="263"/>
            <ac:spMk id="3" creationId="{BA1B705C-8EA8-3C32-9A1A-C9BA0FB3A246}"/>
          </ac:spMkLst>
        </pc:spChg>
      </pc:sldChg>
      <pc:sldChg chg="modSp new mod">
        <pc:chgData name="Fares Makki" userId="d0c14dd2-ce13-49c4-820b-c6a5e60d5a8d" providerId="ADAL" clId="{83EBBD45-F109-47A4-A938-B84FF0737CEF}" dt="2024-09-18T09:28:12.784" v="2360" actId="207"/>
        <pc:sldMkLst>
          <pc:docMk/>
          <pc:sldMk cId="1784630230" sldId="264"/>
        </pc:sldMkLst>
        <pc:spChg chg="mod">
          <ac:chgData name="Fares Makki" userId="d0c14dd2-ce13-49c4-820b-c6a5e60d5a8d" providerId="ADAL" clId="{83EBBD45-F109-47A4-A938-B84FF0737CEF}" dt="2024-09-17T12:36:28.940" v="2015" actId="20577"/>
          <ac:spMkLst>
            <pc:docMk/>
            <pc:sldMk cId="1784630230" sldId="264"/>
            <ac:spMk id="2" creationId="{D92C5B6B-F007-4BDB-9324-EEF1DC18C033}"/>
          </ac:spMkLst>
        </pc:spChg>
        <pc:spChg chg="mod">
          <ac:chgData name="Fares Makki" userId="d0c14dd2-ce13-49c4-820b-c6a5e60d5a8d" providerId="ADAL" clId="{83EBBD45-F109-47A4-A938-B84FF0737CEF}" dt="2024-09-18T09:28:12.784" v="2360" actId="207"/>
          <ac:spMkLst>
            <pc:docMk/>
            <pc:sldMk cId="1784630230" sldId="264"/>
            <ac:spMk id="3" creationId="{1B12FB74-3840-34E5-B6B9-51DE2AE45F05}"/>
          </ac:spMkLst>
        </pc:spChg>
      </pc:sldChg>
      <pc:sldChg chg="modSp add mod">
        <pc:chgData name="Fares Makki" userId="d0c14dd2-ce13-49c4-820b-c6a5e60d5a8d" providerId="ADAL" clId="{83EBBD45-F109-47A4-A938-B84FF0737CEF}" dt="2024-09-18T09:29:44.819" v="2408" actId="1076"/>
        <pc:sldMkLst>
          <pc:docMk/>
          <pc:sldMk cId="3384675984" sldId="265"/>
        </pc:sldMkLst>
        <pc:spChg chg="mod">
          <ac:chgData name="Fares Makki" userId="d0c14dd2-ce13-49c4-820b-c6a5e60d5a8d" providerId="ADAL" clId="{83EBBD45-F109-47A4-A938-B84FF0737CEF}" dt="2024-09-18T09:28:26.773" v="2375" actId="20577"/>
          <ac:spMkLst>
            <pc:docMk/>
            <pc:sldMk cId="3384675984" sldId="265"/>
            <ac:spMk id="2" creationId="{D92C5B6B-F007-4BDB-9324-EEF1DC18C033}"/>
          </ac:spMkLst>
        </pc:spChg>
        <pc:spChg chg="mod">
          <ac:chgData name="Fares Makki" userId="d0c14dd2-ce13-49c4-820b-c6a5e60d5a8d" providerId="ADAL" clId="{83EBBD45-F109-47A4-A938-B84FF0737CEF}" dt="2024-09-18T09:29:44.819" v="2408" actId="1076"/>
          <ac:spMkLst>
            <pc:docMk/>
            <pc:sldMk cId="3384675984" sldId="265"/>
            <ac:spMk id="3" creationId="{1B12FB74-3840-34E5-B6B9-51DE2AE45F05}"/>
          </ac:spMkLst>
        </pc:spChg>
      </pc:sldChg>
      <pc:sldChg chg="addSp modSp new mod">
        <pc:chgData name="Fares Makki" userId="d0c14dd2-ce13-49c4-820b-c6a5e60d5a8d" providerId="ADAL" clId="{83EBBD45-F109-47A4-A938-B84FF0737CEF}" dt="2024-09-18T09:41:15.189" v="2552" actId="20577"/>
        <pc:sldMkLst>
          <pc:docMk/>
          <pc:sldMk cId="649629962" sldId="266"/>
        </pc:sldMkLst>
        <pc:spChg chg="mod">
          <ac:chgData name="Fares Makki" userId="d0c14dd2-ce13-49c4-820b-c6a5e60d5a8d" providerId="ADAL" clId="{83EBBD45-F109-47A4-A938-B84FF0737CEF}" dt="2024-09-18T09:28:58.141" v="2399" actId="20577"/>
          <ac:spMkLst>
            <pc:docMk/>
            <pc:sldMk cId="649629962" sldId="266"/>
            <ac:spMk id="2" creationId="{0C64AD71-CF19-29E2-12FA-9EB708B1430D}"/>
          </ac:spMkLst>
        </pc:spChg>
        <pc:spChg chg="mod">
          <ac:chgData name="Fares Makki" userId="d0c14dd2-ce13-49c4-820b-c6a5e60d5a8d" providerId="ADAL" clId="{83EBBD45-F109-47A4-A938-B84FF0737CEF}" dt="2024-09-18T09:41:15.189" v="2552" actId="20577"/>
          <ac:spMkLst>
            <pc:docMk/>
            <pc:sldMk cId="649629962" sldId="266"/>
            <ac:spMk id="3" creationId="{41BCB3D7-4D33-BF83-9CE6-2E173DEDDEB9}"/>
          </ac:spMkLst>
        </pc:spChg>
        <pc:picChg chg="add mod modCrop">
          <ac:chgData name="Fares Makki" userId="d0c14dd2-ce13-49c4-820b-c6a5e60d5a8d" providerId="ADAL" clId="{83EBBD45-F109-47A4-A938-B84FF0737CEF}" dt="2024-09-18T09:40:51.684" v="2507" actId="1076"/>
          <ac:picMkLst>
            <pc:docMk/>
            <pc:sldMk cId="649629962" sldId="266"/>
            <ac:picMk id="5" creationId="{0B096944-E929-2822-8EFB-3E2D81097E5B}"/>
          </ac:picMkLst>
        </pc:picChg>
      </pc:sldChg>
      <pc:sldChg chg="modSp new mod modNotesTx">
        <pc:chgData name="Fares Makki" userId="d0c14dd2-ce13-49c4-820b-c6a5e60d5a8d" providerId="ADAL" clId="{83EBBD45-F109-47A4-A938-B84FF0737CEF}" dt="2024-09-18T09:54:41.029" v="2836" actId="20577"/>
        <pc:sldMkLst>
          <pc:docMk/>
          <pc:sldMk cId="1141812040" sldId="267"/>
        </pc:sldMkLst>
        <pc:spChg chg="mod">
          <ac:chgData name="Fares Makki" userId="d0c14dd2-ce13-49c4-820b-c6a5e60d5a8d" providerId="ADAL" clId="{83EBBD45-F109-47A4-A938-B84FF0737CEF}" dt="2024-09-18T09:41:43.838" v="2570" actId="20577"/>
          <ac:spMkLst>
            <pc:docMk/>
            <pc:sldMk cId="1141812040" sldId="267"/>
            <ac:spMk id="2" creationId="{394B7F5A-E7A5-CB7F-6D58-F2579FB93B82}"/>
          </ac:spMkLst>
        </pc:spChg>
        <pc:spChg chg="mod">
          <ac:chgData name="Fares Makki" userId="d0c14dd2-ce13-49c4-820b-c6a5e60d5a8d" providerId="ADAL" clId="{83EBBD45-F109-47A4-A938-B84FF0737CEF}" dt="2024-09-18T09:52:54.889" v="2802" actId="20577"/>
          <ac:spMkLst>
            <pc:docMk/>
            <pc:sldMk cId="1141812040" sldId="267"/>
            <ac:spMk id="3" creationId="{FD23E8C7-F958-4019-29E0-44E4DCAA510C}"/>
          </ac:spMkLst>
        </pc:spChg>
      </pc:sldChg>
      <pc:sldChg chg="modSp new mod">
        <pc:chgData name="Fares Makki" userId="d0c14dd2-ce13-49c4-820b-c6a5e60d5a8d" providerId="ADAL" clId="{83EBBD45-F109-47A4-A938-B84FF0737CEF}" dt="2024-09-18T10:07:17.004" v="2887" actId="20577"/>
        <pc:sldMkLst>
          <pc:docMk/>
          <pc:sldMk cId="1033514071" sldId="268"/>
        </pc:sldMkLst>
        <pc:spChg chg="mod">
          <ac:chgData name="Fares Makki" userId="d0c14dd2-ce13-49c4-820b-c6a5e60d5a8d" providerId="ADAL" clId="{83EBBD45-F109-47A4-A938-B84FF0737CEF}" dt="2024-09-18T09:54:50.210" v="2847" actId="5793"/>
          <ac:spMkLst>
            <pc:docMk/>
            <pc:sldMk cId="1033514071" sldId="268"/>
            <ac:spMk id="2" creationId="{197C160C-51CF-30B7-CC55-3AE37E2B7997}"/>
          </ac:spMkLst>
        </pc:spChg>
        <pc:spChg chg="mod">
          <ac:chgData name="Fares Makki" userId="d0c14dd2-ce13-49c4-820b-c6a5e60d5a8d" providerId="ADAL" clId="{83EBBD45-F109-47A4-A938-B84FF0737CEF}" dt="2024-09-18T10:07:17.004" v="2887" actId="20577"/>
          <ac:spMkLst>
            <pc:docMk/>
            <pc:sldMk cId="1033514071" sldId="268"/>
            <ac:spMk id="3" creationId="{1362DDBC-7B54-74BC-BA7B-13909D6E32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DECF1-1195-48A2-953C-E5D86131B262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F62AC-8A97-43EB-8344-52D1CB88FF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70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Kolla s. 95 i tabellen. Vad reagerar med bariumjoner som har en låg K</a:t>
            </a:r>
            <a:r>
              <a:rPr lang="sv-SE" baseline="-25000" dirty="0"/>
              <a:t>s</a:t>
            </a:r>
            <a:r>
              <a:rPr lang="sv-SE" baseline="0" dirty="0"/>
              <a:t>-värde?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F62AC-8A97-43EB-8344-52D1CB88FF7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28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HHb</a:t>
            </a:r>
            <a:r>
              <a:rPr lang="sv-SE" dirty="0"/>
              <a:t> är beteckningen av hemoglobin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F62AC-8A97-43EB-8344-52D1CB88FF7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196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15CABE-4D82-9879-50DE-A9F6B6B22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85D71DE-013F-7B6E-D577-878B0F1A6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AB063A-879E-A3D3-91B8-5294FC81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3E1B-32BC-46AB-B884-08D3895A9E3D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3E9DC6-9835-0EF2-D8E7-A3B3EB0B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23C354-D1D1-60DA-FED5-3FFCECBD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A50D-63B3-4988-8B4F-82E814F74A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05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B8C249-415F-C792-7947-A4F796C0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D28DA3C-8537-22BA-2673-6E9069CC4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C2C05B-6F8A-B1A6-D209-7E22777B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3E1B-32BC-46AB-B884-08D3895A9E3D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E01689-8CE3-4903-EE3B-21AA0DDEF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FA728D-03D3-9C02-D5FC-1AEC8401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A50D-63B3-4988-8B4F-82E814F74A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713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A67D0A3-D3C1-0D13-D8E3-32F51D9C6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16F879C-69A6-2E92-3521-01B294AFF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E47FD2-46B2-5E98-FED7-CFE4E5A9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3E1B-32BC-46AB-B884-08D3895A9E3D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BDD2E3-724A-101B-D384-C187BB7C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8793E2-C3DB-CBAF-B7B3-536E32CB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A50D-63B3-4988-8B4F-82E814F74A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556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AF54D1-D002-0A5D-0895-FC5A2DC5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1D395F-7E2D-9019-1917-309E40B3D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2EBB75-CFCF-350C-BBB8-9D5D9276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3E1B-32BC-46AB-B884-08D3895A9E3D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91BFA6-1F20-BC0A-51D2-FFBBD87F9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A78AEE-E54F-AE40-FA29-D47E756F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A50D-63B3-4988-8B4F-82E814F74A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78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04BB50-4850-B3D8-5D1E-51606A60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1E3147-8C91-ACCA-11E9-480C0494E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CBFB4C-26C1-B293-232C-3D185BDA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3E1B-32BC-46AB-B884-08D3895A9E3D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3C0A37-C24E-E663-9431-850DFC3E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1CA3F32-BB9D-3CCB-6E90-2ADAB796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A50D-63B3-4988-8B4F-82E814F74A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898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68884F-BCEB-9D69-7FFB-7361B6CE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62DDE5-0225-101A-0D64-F08F2E19C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7E761FE-8F7C-D7EB-B5ED-C96875F37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1E41F39-131B-7258-CA91-9ADF06E93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3E1B-32BC-46AB-B884-08D3895A9E3D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D01818-7CE4-49AB-C752-7D4DA79A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E902FEF-E9FB-F6DE-CB66-79C20765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A50D-63B3-4988-8B4F-82E814F74A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589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CA0181-B433-094B-2FFA-AF08B5ED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FA9BCC-6BE0-9EE0-260B-2470E1EEC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C6337F-48A8-C6A9-BBB3-053FCDE56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D91DFB0-A6AF-89AA-D5FA-7805747A6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A8D71BA-1A74-D250-7AED-731612E2C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2D526A9-C0A3-6FAE-328C-CA3CA98C4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3E1B-32BC-46AB-B884-08D3895A9E3D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2F1C318-C507-F3C4-03BF-47626CC2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5C6E8BC-8124-B5A1-0BC2-FB13E2135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A50D-63B3-4988-8B4F-82E814F74A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71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3A0811-B232-41B3-0BB4-208A4A35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E27E6C-A63B-0752-EE87-05BB6299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3E1B-32BC-46AB-B884-08D3895A9E3D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8330CEE-2B32-1A1C-A706-9192626C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4D94B95-3607-A4DA-E8DF-D9C63AF4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A50D-63B3-4988-8B4F-82E814F74A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80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624E92-24D7-40EF-2C58-80A09D33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3E1B-32BC-46AB-B884-08D3895A9E3D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D1A3519-F7ED-C854-3112-8720AAE7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D9764EB-251E-7466-7749-16A3E67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A50D-63B3-4988-8B4F-82E814F74A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00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2ADE34-5734-753A-56A4-0084237D2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90A494-607E-0AD0-4D2C-179559919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4573F7-1C75-88B3-A9B9-243448420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3368BDE-DBFD-C3F4-AA03-FFF7172D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3E1B-32BC-46AB-B884-08D3895A9E3D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E91B184-7960-33C7-92B1-6D8D69E8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FEAFB4F-709C-D5C7-3BE9-74669BF8C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A50D-63B3-4988-8B4F-82E814F74A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81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2E971-BFFF-C712-74DA-27593527D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7359263-96CD-8021-6813-8F0D6E153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592D5A-4E21-E841-A21A-773D6B4F2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21623A3-F57F-2E8E-26E5-78EEA46A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3E1B-32BC-46AB-B884-08D3895A9E3D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0D06518-7C39-1E8C-AF2F-9B685AAFD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4DA8A06-C989-C9AF-F349-2A0BD23D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A50D-63B3-4988-8B4F-82E814F74A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048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8CE10DF-3650-58DB-0FEE-E498278B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63DA58-22F9-626A-2EEC-B619288B8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BD6BD2-46D9-3DDB-BE55-D7028E9F2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323E1B-32BC-46AB-B884-08D3895A9E3D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D84C4A-35C8-E84E-7843-0F4D30984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94A8AA-CF1D-06A4-FEA2-2EB088301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29A50D-63B3-4988-8B4F-82E814F74A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5849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A3C7C5-CFD0-F0D6-C127-73E0936275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Kemi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A911558-87D9-F817-7A80-62BCB984D7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Löslighet </a:t>
            </a:r>
          </a:p>
        </p:txBody>
      </p:sp>
    </p:spTree>
    <p:extLst>
      <p:ext uri="{BB962C8B-B14F-4D97-AF65-F5344CB8AC3E}">
        <p14:creationId xmlns:p14="http://schemas.microsoft.com/office/powerpoint/2010/main" val="236416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2C5B6B-F007-4BDB-9324-EEF1DC18C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Jämvikt i haven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1B12FB74-3840-34E5-B6B9-51DE2AE45F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8652" y="1730129"/>
                <a:ext cx="7714695" cy="4351338"/>
              </a:xfrm>
            </p:spPr>
            <p:txBody>
              <a:bodyPr/>
              <a:lstStyle/>
              <a:p>
                <a:pPr marL="914400" lvl="1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sv-SE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sv-SE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sv-S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</m:oMath>
                </a14:m>
                <a:endParaRPr lang="sv-SE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sv-S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sv-S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sv-S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</m:oMath>
                </a14:m>
                <a:endParaRPr lang="sv-SE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sv-S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sv-S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sv-S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𝐻𝐶𝑂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sv-SE" dirty="0"/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1B12FB74-3840-34E5-B6B9-51DE2AE45F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8652" y="1730129"/>
                <a:ext cx="7714695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67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64AD71-CF19-29E2-12FA-9EB708B1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Jämvikt i industrin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41BCB3D7-4D33-BF83-9CE6-2E173DEDDE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 dirty="0"/>
                  <a:t>Haber-Bosch Metoden</a:t>
                </a:r>
              </a:p>
              <a:p>
                <a:pPr marL="0" indent="0">
                  <a:buNone/>
                </a:pPr>
                <a:r>
                  <a:rPr lang="sv-SE" dirty="0"/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+92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𝑘𝐽</m:t>
                      </m:r>
                    </m:oMath>
                  </m:oMathPara>
                </a14:m>
                <a:endParaRPr lang="sv-SE" dirty="0"/>
              </a:p>
              <a:p>
                <a:r>
                  <a:rPr lang="sv-SE" dirty="0"/>
                  <a:t>Kväves kretslopp – balansen mellan bundit och fritt kväve </a:t>
                </a:r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41BCB3D7-4D33-BF83-9CE6-2E173DEDD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dobjekt 4" descr="En bild som visar text, papper, Tryck, skärmbild&#10;&#10;Automatiskt genererad beskrivning">
            <a:extLst>
              <a:ext uri="{FF2B5EF4-FFF2-40B4-BE49-F238E27FC236}">
                <a16:creationId xmlns:a16="http://schemas.microsoft.com/office/drawing/2014/main" id="{0B096944-E929-2822-8EFB-3E2D81097E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30707" r="2413" b="36162"/>
          <a:stretch/>
        </p:blipFill>
        <p:spPr>
          <a:xfrm>
            <a:off x="2857758" y="3794125"/>
            <a:ext cx="6476483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2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4B7F5A-E7A5-CB7F-6D58-F2579FB9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Jämvikt i kroppen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FD23E8C7-F958-4019-29E0-44E4DCAA51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914400" lvl="1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sv-SE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sv-SE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sv-S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</m:oMath>
                </a14:m>
                <a:endParaRPr lang="sv-SE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sv-S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sv-S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sv-S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</m:oMath>
                </a14:m>
                <a:endParaRPr lang="sv-SE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sv-S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sv-S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sv-S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𝐻𝐶𝑂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sv-SE" sz="2800" dirty="0"/>
              </a:p>
              <a:p>
                <a:pPr marL="914400" lvl="1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𝐻𝐻𝑏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sv-SE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sv-SE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sv-S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Sup>
                      <m:sSubSup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𝐻𝑏𝑂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sv-S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sv-SE" sz="2800" dirty="0"/>
              </a:p>
              <a:p>
                <a:pPr marL="914400" lvl="1" indent="-457200">
                  <a:buFont typeface="+mj-lt"/>
                  <a:buAutoNum type="arabicParenR"/>
                </a:pPr>
                <a:endParaRPr lang="sv-SE" sz="2800" dirty="0"/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FD23E8C7-F958-4019-29E0-44E4DCAA51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81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C160C-51CF-30B7-CC55-3AE37E2B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62DDBC-7B54-74BC-BA7B-13909D6E3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s. 113 </a:t>
            </a:r>
            <a:r>
              <a:rPr lang="sv-SE"/>
              <a:t>#5 – 7, 9 – 12, 21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351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135A03-5F8D-9977-0086-07F92871D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Demonstration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F0DD12-5F95-6252-6F98-3BF8B3EDC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Häll 1mL rapsolja i en provrör</a:t>
            </a:r>
          </a:p>
          <a:p>
            <a:r>
              <a:rPr lang="sv-SE" dirty="0"/>
              <a:t>Häll lika mycket etanol (T-röd) till provröret</a:t>
            </a:r>
          </a:p>
          <a:p>
            <a:r>
              <a:rPr lang="sv-SE" dirty="0"/>
              <a:t>Häll i några droppar av vatten med grön färg </a:t>
            </a:r>
          </a:p>
        </p:txBody>
      </p:sp>
    </p:spTree>
    <p:extLst>
      <p:ext uri="{BB962C8B-B14F-4D97-AF65-F5344CB8AC3E}">
        <p14:creationId xmlns:p14="http://schemas.microsoft.com/office/powerpoint/2010/main" val="224563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245B8-1D1B-C6A5-032D-B88EC2E6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Löslighet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9E965A-B2D7-DF6D-565B-746EC55D1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Ett ämnes löslighet beror på bindningarna mellan lösningsmedlets molekyler, och hur starkt det lösta ämnets partiklar attraheras till lösningsmedlets molekyler </a:t>
            </a:r>
          </a:p>
          <a:p>
            <a:r>
              <a:rPr lang="sv-SE" dirty="0"/>
              <a:t>Lösningar kan vara gaser, vätskor, och fasta ämnen lösta i varandra i alla kombinationer </a:t>
            </a:r>
          </a:p>
          <a:p>
            <a:r>
              <a:rPr lang="sv-SE" dirty="0"/>
              <a:t>Lösningsmedel är ämnet som finns mest av </a:t>
            </a:r>
          </a:p>
          <a:p>
            <a:r>
              <a:rPr lang="sv-SE" dirty="0"/>
              <a:t>Ett ämne löser sig tills lösningen har blivit mättad </a:t>
            </a:r>
          </a:p>
          <a:p>
            <a:r>
              <a:rPr lang="sv-SE" dirty="0"/>
              <a:t>Löslighet uttryckas i flera sätt: </a:t>
            </a:r>
          </a:p>
          <a:p>
            <a:pPr lvl="1"/>
            <a:r>
              <a:rPr lang="sv-SE" dirty="0"/>
              <a:t>mol/dm</a:t>
            </a:r>
            <a:r>
              <a:rPr lang="sv-SE" baseline="30000" dirty="0"/>
              <a:t>3</a:t>
            </a:r>
            <a:r>
              <a:rPr lang="sv-SE" dirty="0"/>
              <a:t>, g/dm</a:t>
            </a:r>
            <a:r>
              <a:rPr lang="sv-SE" baseline="30000" dirty="0"/>
              <a:t>3</a:t>
            </a:r>
            <a:r>
              <a:rPr lang="sv-SE" dirty="0"/>
              <a:t>, g /100g </a:t>
            </a:r>
          </a:p>
        </p:txBody>
      </p:sp>
    </p:spTree>
    <p:extLst>
      <p:ext uri="{BB962C8B-B14F-4D97-AF65-F5344CB8AC3E}">
        <p14:creationId xmlns:p14="http://schemas.microsoft.com/office/powerpoint/2010/main" val="102636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012C2A-AB84-505A-1E5E-B683BB12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Vatten som lösningsmedel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8C876A-5210-3680-337F-876037150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5475" cy="4351338"/>
          </a:xfrm>
        </p:spPr>
        <p:txBody>
          <a:bodyPr/>
          <a:lstStyle/>
          <a:p>
            <a:r>
              <a:rPr lang="sv-SE" dirty="0"/>
              <a:t>Vatten är det bästa lösningsmedlet för salter och andra polära föreningar </a:t>
            </a:r>
          </a:p>
          <a:p>
            <a:r>
              <a:rPr lang="sv-SE" dirty="0"/>
              <a:t>”rent vatten” betyder vatten som duger att dricka och laga mat med </a:t>
            </a:r>
          </a:p>
          <a:p>
            <a:pPr lvl="1"/>
            <a:r>
              <a:rPr lang="sv-SE" dirty="0"/>
              <a:t>Alltid finns gaser och salter löst i vatten </a:t>
            </a:r>
          </a:p>
          <a:p>
            <a:pPr lvl="1"/>
            <a:r>
              <a:rPr lang="sv-SE" i="1" dirty="0"/>
              <a:t>Hydratiserade joner </a:t>
            </a:r>
            <a:r>
              <a:rPr lang="sv-SE" dirty="0"/>
              <a:t>– joner som är omgivna av vattenmolekyler </a:t>
            </a:r>
          </a:p>
          <a:p>
            <a:pPr lvl="2"/>
            <a:r>
              <a:rPr lang="sv-SE" dirty="0"/>
              <a:t>Bygger jon-dipolbindningar </a:t>
            </a:r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D8C471E5-793E-826A-A597-6B026C660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5" y="2384425"/>
            <a:ext cx="5623891" cy="32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EB3273-FEF8-2058-6CF6-CE34A9D6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Demonstration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F2DE0F-FB16-02F5-31E9-BE7226677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Jämför löslighet av socker i vatten och cellulosa (papper) i vatten </a:t>
            </a:r>
          </a:p>
          <a:p>
            <a:pPr lvl="1"/>
            <a:r>
              <a:rPr lang="sv-SE" dirty="0"/>
              <a:t>Både har många </a:t>
            </a:r>
            <a:r>
              <a:rPr lang="sv-SE" i="1" dirty="0"/>
              <a:t>–OH funktionella grupper </a:t>
            </a:r>
            <a:r>
              <a:rPr lang="sv-SE" dirty="0"/>
              <a:t>som kan attrahera vatten molekyler </a:t>
            </a:r>
          </a:p>
        </p:txBody>
      </p:sp>
    </p:spTree>
    <p:extLst>
      <p:ext uri="{BB962C8B-B14F-4D97-AF65-F5344CB8AC3E}">
        <p14:creationId xmlns:p14="http://schemas.microsoft.com/office/powerpoint/2010/main" val="339522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E5D2DE-46A0-8E67-CA5F-55FAE6EA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Löslighets jämvikt, K</a:t>
            </a:r>
            <a:r>
              <a:rPr lang="sv-SE" baseline="-25000" dirty="0"/>
              <a:t>s</a:t>
            </a:r>
            <a:r>
              <a:rPr lang="sv-SE" i="1" baseline="-25000" dirty="0"/>
              <a:t> </a:t>
            </a:r>
            <a:r>
              <a:rPr lang="sv-SE" i="1" dirty="0"/>
              <a:t>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465A24-DEC7-5B8B-121F-32DE4A29D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Jonföreningar med en hög K</a:t>
            </a:r>
            <a:r>
              <a:rPr lang="sv-SE" baseline="-25000" dirty="0"/>
              <a:t>s</a:t>
            </a:r>
            <a:r>
              <a:rPr lang="sv-SE" dirty="0"/>
              <a:t> –värde är lättlösliga i vatten </a:t>
            </a:r>
          </a:p>
          <a:p>
            <a:r>
              <a:rPr lang="sv-SE" dirty="0"/>
              <a:t>Jonföreningar med en låg K</a:t>
            </a:r>
            <a:r>
              <a:rPr lang="sv-SE" baseline="-25000" dirty="0"/>
              <a:t>s</a:t>
            </a:r>
            <a:r>
              <a:rPr lang="sv-SE" dirty="0"/>
              <a:t> –värde är svårlösliga i vatten </a:t>
            </a:r>
          </a:p>
          <a:p>
            <a:endParaRPr lang="sv-SE" dirty="0"/>
          </a:p>
          <a:p>
            <a:r>
              <a:rPr lang="sv-SE" dirty="0"/>
              <a:t>Användbar om man vill ta bort joner från vatten </a:t>
            </a:r>
          </a:p>
          <a:p>
            <a:pPr lvl="1"/>
            <a:r>
              <a:rPr lang="sv-SE" dirty="0"/>
              <a:t>Fällningsreaktion! </a:t>
            </a:r>
          </a:p>
        </p:txBody>
      </p:sp>
    </p:spTree>
    <p:extLst>
      <p:ext uri="{BB962C8B-B14F-4D97-AF65-F5344CB8AC3E}">
        <p14:creationId xmlns:p14="http://schemas.microsoft.com/office/powerpoint/2010/main" val="195994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E625FF-0B1D-E77C-0011-451120BD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006BFA-E92B-AFC4-F50D-D9F5908EF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Bariumjoner är mycket giftiga. Hur kan man gå till väga för att fälla ut så gott som alla bariumjoner ur en vattenlösning? </a:t>
            </a:r>
          </a:p>
        </p:txBody>
      </p:sp>
    </p:spTree>
    <p:extLst>
      <p:ext uri="{BB962C8B-B14F-4D97-AF65-F5344CB8AC3E}">
        <p14:creationId xmlns:p14="http://schemas.microsoft.com/office/powerpoint/2010/main" val="306302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657D37-84BD-CA50-62B6-94A97CF4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Miljögifter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1B705C-8EA8-3C32-9A1A-C9BA0FB3A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Miljögifter är oftast </a:t>
            </a:r>
            <a:r>
              <a:rPr lang="sv-SE" dirty="0" err="1"/>
              <a:t>opolära</a:t>
            </a:r>
            <a:r>
              <a:rPr lang="sv-SE" dirty="0"/>
              <a:t> ämnen </a:t>
            </a:r>
          </a:p>
          <a:p>
            <a:r>
              <a:rPr lang="sv-SE" dirty="0"/>
              <a:t>De bioackumuleras – lagras i kroppen </a:t>
            </a:r>
          </a:p>
          <a:p>
            <a:pPr lvl="1"/>
            <a:r>
              <a:rPr lang="sv-SE" dirty="0"/>
              <a:t>De lösas i fettceller av kroppen </a:t>
            </a:r>
          </a:p>
        </p:txBody>
      </p:sp>
    </p:spTree>
    <p:extLst>
      <p:ext uri="{BB962C8B-B14F-4D97-AF65-F5344CB8AC3E}">
        <p14:creationId xmlns:p14="http://schemas.microsoft.com/office/powerpoint/2010/main" val="2695205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2C5B6B-F007-4BDB-9324-EEF1DC18C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Jämvikter</a:t>
            </a:r>
            <a:r>
              <a:rPr lang="sv-SE" dirty="0"/>
              <a:t> i olika miljöer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12FB74-3840-34E5-B6B9-51DE2AE45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Jämvikt i marken </a:t>
            </a:r>
          </a:p>
          <a:p>
            <a:r>
              <a:rPr lang="sv-SE" b="1" dirty="0">
                <a:solidFill>
                  <a:srgbClr val="FFFF00"/>
                </a:solidFill>
              </a:rPr>
              <a:t>Jämvikt i haven </a:t>
            </a:r>
            <a:endParaRPr lang="sv-SE" dirty="0">
              <a:solidFill>
                <a:srgbClr val="FFFF00"/>
              </a:solidFill>
            </a:endParaRPr>
          </a:p>
          <a:p>
            <a:r>
              <a:rPr lang="sv-SE" dirty="0"/>
              <a:t>Jämvikt i berggrunden </a:t>
            </a:r>
          </a:p>
          <a:p>
            <a:r>
              <a:rPr lang="sv-SE" b="1" dirty="0">
                <a:solidFill>
                  <a:srgbClr val="FFFF00"/>
                </a:solidFill>
              </a:rPr>
              <a:t>Jämvikt i industrin </a:t>
            </a:r>
          </a:p>
          <a:p>
            <a:r>
              <a:rPr lang="sv-SE" b="1" dirty="0">
                <a:solidFill>
                  <a:srgbClr val="FFFF00"/>
                </a:solidFill>
              </a:rPr>
              <a:t>Jämvikt i kroppen </a:t>
            </a:r>
          </a:p>
        </p:txBody>
      </p:sp>
    </p:spTree>
    <p:extLst>
      <p:ext uri="{BB962C8B-B14F-4D97-AF65-F5344CB8AC3E}">
        <p14:creationId xmlns:p14="http://schemas.microsoft.com/office/powerpoint/2010/main" val="1784630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7159</TotalTime>
  <Words>389</Words>
  <Application>Microsoft Office PowerPoint</Application>
  <PresentationFormat>Bredbild</PresentationFormat>
  <Paragraphs>60</Paragraphs>
  <Slides>13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Cambria Math</vt:lpstr>
      <vt:lpstr>Office-tema</vt:lpstr>
      <vt:lpstr>Kemi 2</vt:lpstr>
      <vt:lpstr>Demonstration </vt:lpstr>
      <vt:lpstr>Löslighet</vt:lpstr>
      <vt:lpstr>Vatten som lösningsmedel </vt:lpstr>
      <vt:lpstr>Demonstration </vt:lpstr>
      <vt:lpstr>Löslighets jämvikt, Ks  </vt:lpstr>
      <vt:lpstr>Exempel </vt:lpstr>
      <vt:lpstr>Miljögifter </vt:lpstr>
      <vt:lpstr>Jämvikter i olika miljöer </vt:lpstr>
      <vt:lpstr>Jämvikt i haven</vt:lpstr>
      <vt:lpstr>Jämvikt i industrin</vt:lpstr>
      <vt:lpstr>Jämvikt i kroppen</vt:lpstr>
      <vt:lpstr>Övningar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2024-09-13T08:41:29Z</dcterms:created>
  <dcterms:modified xsi:type="dcterms:W3CDTF">2024-09-19T12:21:42Z</dcterms:modified>
</cp:coreProperties>
</file>